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63" r:id="rId3"/>
    <p:sldId id="315" r:id="rId4"/>
    <p:sldId id="316" r:id="rId5"/>
    <p:sldId id="314" r:id="rId6"/>
    <p:sldId id="30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7FE9E3-9563-4AF0-9C69-BDC61656C2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DEE8EB-E485-4F44-A655-BDFD16A0AC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42392C-5881-4506-9170-1898303DA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C4F9EB-C453-4A8C-924D-6E15683FE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1D8F55-F46E-4C83-88BA-0EEB52195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3431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FDBABA-8F07-44F3-9F5D-B55565536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B3DACA-F390-44C1-89E1-95936414A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24BD59-79C7-48B8-8F85-465B2DE52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466A68-5A52-40DC-A1FE-78FA354F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604182-1DBC-4919-B0F0-DC7B75C3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502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9781F8-89F5-410C-817C-8634313C5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50257BA-A117-4198-A2C3-36DA01724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1F7751-7E36-4DF1-B797-B2845E2C7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23AB0-71B1-462B-8419-09C656C71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803FC5-109C-4BEF-A711-E7E45F004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938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8D3F9FE-7701-4C1E-A96C-C6D4AD7D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C4B8D6-0F09-4FB8-8EA0-157921E75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0ECD0C-980C-4E96-A771-48E28479A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FE35BF-0312-4367-B9EE-6494AE744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9FACB9-122E-462B-A7A4-A08A7E4B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076EDD-38E2-4BDB-8E9B-04866E5ED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859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AA2D53-76FF-4764-9F0F-B8AEE0BD7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4FDAD9-82A6-4026-96FD-8E4A7A2657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E0524F-D33B-4619-98CD-3332784DB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001DC0-A896-48E4-88F5-F2F7277BF3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4A670F-A99B-4792-BF43-2202B4DD77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CECF6E3-FDA8-4B12-B8B6-1826A9664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D767ACF-5D62-4B3A-9326-8076A0B9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9EEAEC7-D8C3-4AE1-A228-F617756F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6115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477246-D25A-4051-A668-1F11431EB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33B6CA3-8194-407A-A18A-F07A645DD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DA28BC-3931-43F1-A67C-75F862D1F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EF6B888-0B82-45A9-A765-E3241B56E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58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D6FF66-5FD8-43DB-94F3-1B8EF11AB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EB8433-B1AE-48F7-AFBC-39FAE9E5D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B21065A-9EBD-40B6-A619-869FC0FBE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4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F09D02-1854-4EB1-A218-B3E833D06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C298F7-3BAC-49C2-9DB8-1A970D84BC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186AC41-8343-4AFE-8194-C001C7DA3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9D049E-7091-4C9F-B8C5-12E0551B8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FBA55D-6E20-4A4E-A2EA-0B5D6D01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F1286D-B60C-4E37-ACDE-5ACB1E799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833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7C971-DFCB-4DFA-A6B5-61A87B484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8701B4E-AFA5-41F4-8D51-B6AA384005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633272-3D27-4FD1-9F81-D1F5D38E9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B699E3-B4A9-48F7-8A8D-279888BF9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2DE1532-EA38-442C-A7F1-916D8F4F2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A7FBF5-0FDF-4B59-BE76-5BD64680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7070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201FBD-708C-494D-A521-E07AEDEFF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FE226F-E7A3-4E37-BFF6-74B4DE3E7F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902B7E-494F-4E97-A964-74C962649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8455D5-4CB1-485A-8362-B5900DC9C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8B4178-F459-45E4-B94B-8B48F1719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56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1AFC09-B3F4-488C-AE98-2E91D06CB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DE2E02-AC83-4AAD-902A-19F3104BD0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50F0D5-ECDD-4617-9263-2FEC68E44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5051FE-60B7-42D7-ADB0-C2879D437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907A1A-964D-460F-AEBC-54A2F817B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023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3D42FD-F1A3-4716-A6DF-18EDE8B68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FA4BA4-5BFF-46AB-BD39-5105E7B504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30C8DE-49F5-4509-98AD-C76433CFB3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FECC6-CBDF-40CE-BF75-ECFEE348B751}" type="datetimeFigureOut">
              <a:rPr lang="ru-RU" smtClean="0"/>
              <a:t>09.02.2021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68874E-7C16-4868-BA74-1D61624291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13CFA4-006C-4632-89C4-BBC7D40947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90D0D-6106-4896-BFEF-2C31CCD42C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36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tiniastro.ru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hyperlink" Target="mailto:info@destiniastro.r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estinyastro.ru/obuchenie/" TargetMode="External"/><Relationship Id="rId7" Type="http://schemas.openxmlformats.org/officeDocument/2006/relationships/hyperlink" Target="https://destinyastro.ru/calc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estinyastro.ru/prognozy-na-2021-god/" TargetMode="External"/><Relationship Id="rId5" Type="http://schemas.openxmlformats.org/officeDocument/2006/relationships/hyperlink" Target="https://destinyastro.ru/shop/catalog/" TargetMode="External"/><Relationship Id="rId4" Type="http://schemas.openxmlformats.org/officeDocument/2006/relationships/hyperlink" Target="https://destinyastro.ru/shop/catalog/lichnaya-konsultatsiya/astrologicheskiy-prognoz-na-2021-god-byka-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F837A-B78C-4668-9AE7-548EADF19AC8}"/>
              </a:ext>
            </a:extLst>
          </p:cNvPr>
          <p:cNvSpPr txBox="1"/>
          <p:nvPr/>
        </p:nvSpPr>
        <p:spPr>
          <a:xfrm>
            <a:off x="2621281" y="1685714"/>
            <a:ext cx="84613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ян</a:t>
            </a:r>
            <a:endParaRPr lang="ru-RU" sz="5000" b="1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3AA741F4-5E76-4B4D-80F2-888D47438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7840" y="2830406"/>
            <a:ext cx="4863031" cy="361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12ECC8-8F19-4B5E-AA8C-A21411A2B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84" y="2347802"/>
            <a:ext cx="4155276" cy="4510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12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63535" y="235126"/>
            <a:ext cx="10590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ян</a:t>
            </a:r>
            <a:r>
              <a:rPr lang="ru-RU" sz="5000" b="1" dirty="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01D6C9-DF3D-4666-B83A-C0031BA70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50" y="0"/>
            <a:ext cx="1718310" cy="186507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50FC72D-D641-43F0-8504-EE6A9DAC1251}"/>
              </a:ext>
            </a:extLst>
          </p:cNvPr>
          <p:cNvSpPr txBox="1"/>
          <p:nvPr/>
        </p:nvSpPr>
        <p:spPr>
          <a:xfrm>
            <a:off x="254000" y="1311706"/>
            <a:ext cx="7386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7945">
              <a:spcBef>
                <a:spcPts val="5"/>
              </a:spcBef>
            </a:pPr>
            <a:r>
              <a:rPr lang="ru-RU" sz="1800" b="1" i="1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Металл оружия, инструмента. Режущий, колющий, атакующий, направляющий.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6B87DA-C600-4358-8F8D-DCBDA6CF0B70}"/>
              </a:ext>
            </a:extLst>
          </p:cNvPr>
          <p:cNvSpPr txBox="1"/>
          <p:nvPr/>
        </p:nvSpPr>
        <p:spPr>
          <a:xfrm>
            <a:off x="4306895" y="2237966"/>
            <a:ext cx="71332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металла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ян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сильные воины, лидеры, надежные, преданные. Они полны сил, прямые, волевые.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Чем бы не занимались, проявляют энтузиазм и решимость. Не хотят тратить время на созерцание. Как только приняли решение, начинают действовать.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Человек с элементом личности Металл </a:t>
            </a:r>
            <a:r>
              <a:rPr lang="ru-RU" sz="1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ян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может быть разрушителем. Не слишком хорошо умеет справляться с деликатными вещами, не сильно заботится о мелочах.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4FDD90-53E4-49CC-9964-C6E950E8F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69" y="2626072"/>
            <a:ext cx="3091180" cy="2060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371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63535" y="235126"/>
            <a:ext cx="10590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ян</a:t>
            </a:r>
            <a:r>
              <a:rPr lang="ru-RU" sz="5000" b="1" dirty="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01D6C9-DF3D-4666-B83A-C0031BA70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50" y="0"/>
            <a:ext cx="1718310" cy="1865079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AE9A429F-2964-4FE8-9857-1D762B3BC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2" y="2100205"/>
            <a:ext cx="3305175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29CCE0-FF69-4D61-97BE-EC439080C1F2}"/>
              </a:ext>
            </a:extLst>
          </p:cNvPr>
          <p:cNvSpPr txBox="1"/>
          <p:nvPr/>
        </p:nvSpPr>
        <p:spPr>
          <a:xfrm>
            <a:off x="266839" y="2130948"/>
            <a:ext cx="78028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Люди металла Ян наблюдательные, напористые, и никогда не признают поражения. Их поступки могут быть слишком быстрыми и стремительными. Они всегда готовы бороться. Верные друзья.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Металл отвечает за правосудие. Противостоят несправедливости, не любят лицемерие. Помогают тем, у кого неприятности. Они очень благодарны тем, кто им помог, и отплатят той же монетой.</a:t>
            </a:r>
          </a:p>
          <a:p>
            <a:endParaRPr lang="ru-RU" sz="18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Честолюбив, не боится тяжелой работы. Не любит делить ответственность с другими, поэтому часто бывает одинок.</a:t>
            </a:r>
          </a:p>
          <a:p>
            <a:endParaRPr lang="ru-RU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Он рассудителен и может казаться холодным.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7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B548AB-964C-4F3D-9462-45E9C09D6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5196176"/>
            <a:ext cx="1458456" cy="1397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8C6B283-1D15-4666-80DC-8BB7830E1C3E}"/>
              </a:ext>
            </a:extLst>
          </p:cNvPr>
          <p:cNvSpPr txBox="1"/>
          <p:nvPr/>
        </p:nvSpPr>
        <p:spPr>
          <a:xfrm>
            <a:off x="763535" y="235126"/>
            <a:ext cx="1059026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000" b="1" dirty="0"/>
              <a:t>Элемент личности Металл </a:t>
            </a:r>
            <a:r>
              <a:rPr lang="ru-RU" sz="5000" b="1" dirty="0" err="1"/>
              <a:t>ян</a:t>
            </a:r>
            <a:r>
              <a:rPr lang="ru-RU" sz="5000" b="1" dirty="0"/>
              <a:t> 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7F34EF-FB15-4C46-B42B-5548A54E9DAE}"/>
              </a:ext>
            </a:extLst>
          </p:cNvPr>
          <p:cNvSpPr txBox="1"/>
          <p:nvPr/>
        </p:nvSpPr>
        <p:spPr>
          <a:xfrm>
            <a:off x="1543050" y="6439428"/>
            <a:ext cx="9810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Сайт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>
                <a:hlinkClick r:id="rId3"/>
              </a:rPr>
              <a:t>www.destiniastro.ru</a:t>
            </a:r>
            <a:r>
              <a:rPr lang="en-US" dirty="0"/>
              <a:t>  </a:t>
            </a:r>
            <a:r>
              <a:rPr lang="ru-RU" dirty="0"/>
              <a:t>Инстаграм</a:t>
            </a:r>
            <a:r>
              <a:rPr lang="en-US" dirty="0"/>
              <a:t>  </a:t>
            </a:r>
            <a:r>
              <a:rPr lang="ru-RU" dirty="0"/>
              <a:t> </a:t>
            </a:r>
            <a:r>
              <a:rPr lang="en-US" dirty="0"/>
              <a:t>@destiny.astro  </a:t>
            </a:r>
            <a:r>
              <a:rPr lang="en-US" dirty="0">
                <a:hlinkClick r:id="rId4"/>
              </a:rPr>
              <a:t>info@destiniastro.ru</a:t>
            </a:r>
            <a:r>
              <a:rPr lang="en-US" dirty="0"/>
              <a:t>  +79255144464</a:t>
            </a:r>
          </a:p>
          <a:p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701D6C9-DF3D-4666-B83A-C0031BA70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50" y="0"/>
            <a:ext cx="1718310" cy="1865079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6F8F78F2-5186-450D-B6F0-4F2E73DEC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39" y="2024379"/>
            <a:ext cx="3745655" cy="280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85D418-3A59-44D8-BEAE-2D9DFB195954}"/>
              </a:ext>
            </a:extLst>
          </p:cNvPr>
          <p:cNvSpPr txBox="1"/>
          <p:nvPr/>
        </p:nvSpPr>
        <p:spPr>
          <a:xfrm>
            <a:off x="4718546" y="1865079"/>
            <a:ext cx="72745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Прочный, жесткий, альтруистический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Может преодолевать трудности, любит вызов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Жизненная позиция: «Один за всех, все за одного»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Чрезвычайно твердолобый (строптивый, упрямый)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любят работать и уделять большое внимание своей физической форме и фитнесу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могут "делать", но не объяснять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Чтобы стать богатыми, они должны работать очень усердно. 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Держат себя в руках на работе и очень сильно контролируют свои собственные способности делать деньги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Они много думают, но не ориентированы на детали.</a:t>
            </a:r>
          </a:p>
          <a:p>
            <a:pPr marL="342900" marR="59055" lvl="0" indent="-3429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1800" dirty="0">
                <a:effectLst/>
                <a:latin typeface="Georgia" panose="02040502050405020303" pitchFamily="18" charset="0"/>
                <a:ea typeface="Georgia" panose="02040502050405020303" pitchFamily="18" charset="0"/>
                <a:cs typeface="Georgia" panose="02040502050405020303" pitchFamily="18" charset="0"/>
              </a:rPr>
              <a:t>Если вы хотите сотрудника, который выполнит работу, нанимайте такого 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599696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954868-A022-4A6B-A0A4-11A0B0BCE840}"/>
              </a:ext>
            </a:extLst>
          </p:cNvPr>
          <p:cNvSpPr txBox="1"/>
          <p:nvPr/>
        </p:nvSpPr>
        <p:spPr>
          <a:xfrm rot="10800000" flipV="1">
            <a:off x="1873981" y="2187077"/>
            <a:ext cx="9133647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Купить обучающие курсы можно тут </a:t>
            </a:r>
            <a:r>
              <a:rPr lang="en-US" dirty="0">
                <a:hlinkClick r:id="rId3"/>
              </a:rPr>
              <a:t>https://destinyastro.ru/obuchenie/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Заказать индивидуальную консультацию на 2021 год вы можете по ссылке </a:t>
            </a:r>
            <a:r>
              <a:rPr lang="en-US" dirty="0">
                <a:hlinkClick r:id="rId4"/>
              </a:rPr>
              <a:t>https://destinyastro.ru/shop/catalog/lichnaya-konsultatsiya/astrologicheskiy-prognoz-na-2021-god-byka-/</a:t>
            </a:r>
            <a:r>
              <a:rPr lang="ru-RU" dirty="0"/>
              <a:t> или связавшись с нами любым комфортным способом</a:t>
            </a:r>
          </a:p>
          <a:p>
            <a:endParaRPr lang="ru-RU" dirty="0"/>
          </a:p>
          <a:p>
            <a:r>
              <a:rPr lang="ru-RU" dirty="0"/>
              <a:t>Заказать активации для повышения удачи</a:t>
            </a:r>
            <a:r>
              <a:rPr lang="en-US" dirty="0"/>
              <a:t> </a:t>
            </a:r>
            <a:r>
              <a:rPr lang="ru-RU" dirty="0"/>
              <a:t>во всех сферах жизни можно тут</a:t>
            </a:r>
            <a:r>
              <a:rPr lang="en-US" dirty="0"/>
              <a:t>  </a:t>
            </a:r>
            <a:r>
              <a:rPr lang="en-US" dirty="0">
                <a:hlinkClick r:id="rId5"/>
              </a:rPr>
              <a:t>https://destinyastro.ru/shop/catalog/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Получить информацию про другие элементы личности или Земны ветви и 2021 году можно тут </a:t>
            </a:r>
            <a:r>
              <a:rPr lang="en-US" dirty="0">
                <a:hlinkClick r:id="rId6"/>
              </a:rPr>
              <a:t>https://destinyastro.ru/prognozy-na-2021-god/</a:t>
            </a:r>
            <a:r>
              <a:rPr lang="ru-RU" dirty="0"/>
              <a:t> </a:t>
            </a:r>
          </a:p>
          <a:p>
            <a:endParaRPr lang="ru-RU" dirty="0"/>
          </a:p>
          <a:p>
            <a:r>
              <a:rPr lang="ru-RU" dirty="0"/>
              <a:t>Построить свою карту можно в калькуляторе по ссылке </a:t>
            </a:r>
            <a:r>
              <a:rPr lang="en-US" dirty="0">
                <a:hlinkClick r:id="rId7"/>
              </a:rPr>
              <a:t>https://destinyastro.ru/calc/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839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12">
            <a:extLst>
              <a:ext uri="{FF2B5EF4-FFF2-40B4-BE49-F238E27FC236}">
                <a16:creationId xmlns:a16="http://schemas.microsoft.com/office/drawing/2014/main" id="{875CDD37-4F4A-4D88-ADBA-05323B0A5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596" y="3429000"/>
            <a:ext cx="10658475" cy="17155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000" dirty="0"/>
              <a:t>Спасибо за внимание</a:t>
            </a:r>
          </a:p>
          <a:p>
            <a:pPr marL="0" indent="0" algn="ctr">
              <a:buNone/>
            </a:pPr>
            <a:endParaRPr lang="ru-RU" sz="6000" dirty="0"/>
          </a:p>
        </p:txBody>
      </p:sp>
      <p:pic>
        <p:nvPicPr>
          <p:cNvPr id="3" name="Рисунок 2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BA1E30-B7F4-4408-A1FA-050103E8A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09" y="0"/>
            <a:ext cx="10904762" cy="1685714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24301B56-7252-4243-8141-5ACA9C289B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752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446</Words>
  <Application>Microsoft Office PowerPoint</Application>
  <PresentationFormat>Широкоэкранный</PresentationFormat>
  <Paragraphs>40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Семенова</dc:creator>
  <cp:lastModifiedBy>Анна Семенова</cp:lastModifiedBy>
  <cp:revision>12</cp:revision>
  <dcterms:created xsi:type="dcterms:W3CDTF">2021-02-02T09:42:49Z</dcterms:created>
  <dcterms:modified xsi:type="dcterms:W3CDTF">2021-02-09T08:39:26Z</dcterms:modified>
</cp:coreProperties>
</file>