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66" r:id="rId3"/>
    <p:sldId id="315" r:id="rId4"/>
    <p:sldId id="316" r:id="rId5"/>
    <p:sldId id="314" r:id="rId6"/>
    <p:sldId id="303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-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242050-BB59-42DE-875C-D06881D624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1B7D01-5873-4662-A3A2-60BADF9FCD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3CB1B2-738F-4429-AC43-69C8D2460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2619-A725-4FB9-9938-842701D5E0AB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A3D824-F00B-44FF-8C72-0C8B98606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098117-7500-4DA5-93AF-CE2914B18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C3C01-1680-4454-B9B6-C79530B6F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528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3069A0-BDCA-4544-A7B7-E0E487163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2D5634-8786-4973-BEFF-A92FFE92F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7D7DEB-83BB-4A28-A40B-091A71E4C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2619-A725-4FB9-9938-842701D5E0AB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5D230F-D9FD-4274-8E87-96695D20F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359380-2E93-4BD2-8F12-42A8C9035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C3C01-1680-4454-B9B6-C79530B6F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99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AC5A1B-DE73-4343-85C7-40FFA0912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1A3D54-5D83-425E-9A0C-0E8D5C45A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EA1640-B95D-4B64-9640-73521EBE7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2619-A725-4FB9-9938-842701D5E0AB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C7E893-06C2-47E3-BFDA-36A48D9D0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20B39E-97E6-4E11-A4ED-3A3AF4DB6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C3C01-1680-4454-B9B6-C79530B6F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033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FDA132-BF7D-422A-BF28-E10F91B24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341088-73E9-47C5-BF39-B0252FA66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B1A3D98-D101-4319-B664-F09030D0A9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0316BD9-ECA5-4460-AA5C-765498A5D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2619-A725-4FB9-9938-842701D5E0AB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207151-D033-4197-AAE7-5B79A87B0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3872CEC-976B-4086-96FD-F3293A46C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C3C01-1680-4454-B9B6-C79530B6F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198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814806-B580-40FA-8F71-D9A38165B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40B3F2-AA09-4818-A185-2C8705C1BB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5EBE44-A0B8-4E7F-A8AB-3D2B3EE0EC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D9E1164-E802-42D3-A00C-20B270FD98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EB95673-0882-45B6-8CA5-6A48360E36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4A57A8D-F2B2-4F69-BF1A-DA6C451EE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2619-A725-4FB9-9938-842701D5E0AB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F083B3D-319B-4244-A5D9-CA20274E4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EAD3A02-EE2B-4796-8A69-DAA092B04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C3C01-1680-4454-B9B6-C79530B6F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780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9D8E9E-607A-4295-A9B4-AC12099AD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2725766-92FA-49D1-BAB8-5716392AC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2619-A725-4FB9-9938-842701D5E0AB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54F95F6-6C74-490F-A479-EF4BD142E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8511067-CAD9-4BE6-BE98-89FF93FF2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C3C01-1680-4454-B9B6-C79530B6F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796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90794AC-6E61-47BC-A4D8-854D709FB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2619-A725-4FB9-9938-842701D5E0AB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CB9D522-09FA-4FEF-BED5-CE805DD77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8361880-3401-446D-8C09-33DA0515A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C3C01-1680-4454-B9B6-C79530B6F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616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B80FA2-FC52-46DA-8798-3ABEAB761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131B6F-77F2-4F17-8FC1-1A5C1AB68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6151FE-3547-4726-A83F-65A1A5FB69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BA3E5F-DDE9-4535-91C5-8B53A47BE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2619-A725-4FB9-9938-842701D5E0AB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C989B4-1346-436C-A56F-52BCE2E11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8EB2FC-3C4B-4DC7-BF48-CFFEE5A44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C3C01-1680-4454-B9B6-C79530B6F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440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6799C8-0F2F-4C79-98AF-071E0DCB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4E69D46-39DC-40A5-94AE-0775EFA482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644EB35-32B1-4751-A08B-C3BF6AA21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2F5483B-85B3-4D48-B5F0-6415AB9FE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2619-A725-4FB9-9938-842701D5E0AB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C1B613-5DF3-4BB3-99FD-7C6B3213B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3D6403-4A4C-4766-812C-1B42DFE15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C3C01-1680-4454-B9B6-C79530B6F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711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B2075-C3AE-4002-A8FF-01A70C74A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1FE95F7-D402-4B29-9449-3C46E785D2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B2ABBE-FA04-4DE5-9EB6-819E07A69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2619-A725-4FB9-9938-842701D5E0AB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EC8B96-B362-4774-A750-6E6787418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34A6A0-0DE8-47ED-A153-45C06488D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C3C01-1680-4454-B9B6-C79530B6F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111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2024B81-7DA4-4C74-A1AC-2F6BE47E8A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DDA7436-8DE9-4BD2-8B60-9A6C0883D7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F6582E-8D40-4148-B379-BAF65AFB2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2619-A725-4FB9-9938-842701D5E0AB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B10C8B-165C-4C35-8A88-37AB70CE1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021BF0-EC9F-4DE1-AC9C-CDA236127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C3C01-1680-4454-B9B6-C79530B6F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709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F04054-6763-4BB6-A66F-0A67E54DD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C2518C-D7EA-4B6B-A2D8-5357073B4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23D702-5C8D-4FE8-A1D4-E2D59E0D2F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02619-A725-4FB9-9938-842701D5E0AB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4444D6-6631-4B0D-B984-A993259393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88FB28-C014-4877-B7E8-04F4C6E7F2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C3C01-1680-4454-B9B6-C79530B6F9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250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stiniastro.ru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hyperlink" Target="mailto:info@destiniastro.ru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stiniastro.ru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5.jpeg"/><Relationship Id="rId4" Type="http://schemas.openxmlformats.org/officeDocument/2006/relationships/hyperlink" Target="mailto:info@destiniastro.ru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stiniastro.ru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5.jpeg"/><Relationship Id="rId4" Type="http://schemas.openxmlformats.org/officeDocument/2006/relationships/hyperlink" Target="mailto:info@destiniastro.ru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estinyastro.ru/obuchenie/" TargetMode="External"/><Relationship Id="rId7" Type="http://schemas.openxmlformats.org/officeDocument/2006/relationships/hyperlink" Target="https://destinyastro.ru/calc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estinyastro.ru/prognozy-na-2021-god/" TargetMode="External"/><Relationship Id="rId5" Type="http://schemas.openxmlformats.org/officeDocument/2006/relationships/hyperlink" Target="https://destinyastro.ru/shop/catalog/" TargetMode="External"/><Relationship Id="rId4" Type="http://schemas.openxmlformats.org/officeDocument/2006/relationships/hyperlink" Target="https://destinyastro.ru/shop/catalog/lichnaya-konsultatsiya/astrologicheskiy-prognoz-na-2021-god-byka-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8BA1E30-B7F4-4408-A1FA-050103E8A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19" y="66887"/>
            <a:ext cx="10904762" cy="16857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AF837A-B78C-4668-9AE7-548EADF19AC8}"/>
              </a:ext>
            </a:extLst>
          </p:cNvPr>
          <p:cNvSpPr txBox="1"/>
          <p:nvPr/>
        </p:nvSpPr>
        <p:spPr>
          <a:xfrm>
            <a:off x="2555588" y="1877745"/>
            <a:ext cx="83765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/>
              <a:t>Элемент личности Вода </a:t>
            </a:r>
            <a:r>
              <a:rPr lang="ru-RU" sz="5000" b="1" dirty="0" err="1"/>
              <a:t>инь</a:t>
            </a:r>
            <a:endParaRPr lang="ru-RU" sz="5000" b="1" dirty="0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24301B56-7252-4243-8141-5ACA9C289B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FB3F1AFA-EBF0-4E77-9691-7E83D7F45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720" y="3158692"/>
            <a:ext cx="4576743" cy="3051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9F2010C-7E07-4905-9062-FCBF2C2572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226" y="2534192"/>
            <a:ext cx="3690814" cy="400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98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B548AB-964C-4F3D-9462-45E9C09D6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650" y="5196176"/>
            <a:ext cx="1458456" cy="139719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8C6B283-1D15-4666-80DC-8BB7830E1C3E}"/>
              </a:ext>
            </a:extLst>
          </p:cNvPr>
          <p:cNvSpPr txBox="1"/>
          <p:nvPr/>
        </p:nvSpPr>
        <p:spPr>
          <a:xfrm>
            <a:off x="1177766" y="148060"/>
            <a:ext cx="799671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/>
              <a:t>Элемент личности Вода </a:t>
            </a:r>
            <a:r>
              <a:rPr lang="ru-RU" sz="5000" b="1" dirty="0" err="1"/>
              <a:t>инь</a:t>
            </a:r>
            <a:endParaRPr lang="ru-RU" sz="5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7F34EF-FB15-4C46-B42B-5548A54E9DAE}"/>
              </a:ext>
            </a:extLst>
          </p:cNvPr>
          <p:cNvSpPr txBox="1"/>
          <p:nvPr/>
        </p:nvSpPr>
        <p:spPr>
          <a:xfrm>
            <a:off x="1543050" y="6439428"/>
            <a:ext cx="981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Сайт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>
                <a:hlinkClick r:id="rId3"/>
              </a:rPr>
              <a:t>www.destiniastro.ru</a:t>
            </a:r>
            <a:r>
              <a:rPr lang="en-US" dirty="0"/>
              <a:t>  </a:t>
            </a:r>
            <a:r>
              <a:rPr lang="ru-RU" dirty="0"/>
              <a:t>Инстаграм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/>
              <a:t>@destiny.astro  </a:t>
            </a:r>
            <a:r>
              <a:rPr lang="en-US" dirty="0">
                <a:hlinkClick r:id="rId4"/>
              </a:rPr>
              <a:t>info@destiniastro.ru</a:t>
            </a:r>
            <a:r>
              <a:rPr lang="en-US" dirty="0"/>
              <a:t>  +79255144464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6E90BC-34A9-4BC7-B173-BA2DC69AD9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599" y="108419"/>
            <a:ext cx="1117860" cy="12133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CDC37E-0695-43F1-8124-3838D117C10F}"/>
              </a:ext>
            </a:extLst>
          </p:cNvPr>
          <p:cNvSpPr txBox="1"/>
          <p:nvPr/>
        </p:nvSpPr>
        <p:spPr>
          <a:xfrm>
            <a:off x="5496560" y="1337582"/>
            <a:ext cx="6237746" cy="280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7945">
              <a:lnSpc>
                <a:spcPts val="1360"/>
              </a:lnSpc>
            </a:pPr>
            <a:r>
              <a:rPr lang="ru-RU" sz="1800" b="1" i="1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Вода росы, тумана, пара, капельки воды.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2B72D4-C10A-48F3-AF8B-A7AD069419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744" y="1321799"/>
            <a:ext cx="4230688" cy="281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079B041-A3C8-4B6E-AE6B-71E58E422D3D}"/>
              </a:ext>
            </a:extLst>
          </p:cNvPr>
          <p:cNvSpPr txBox="1"/>
          <p:nvPr/>
        </p:nvSpPr>
        <p:spPr>
          <a:xfrm>
            <a:off x="5425440" y="1602878"/>
            <a:ext cx="62377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Устойчивы, миролюбивы, старательны, трудолюбивы и выносливы. </a:t>
            </a: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Среди них много интровертов. </a:t>
            </a: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Люди </a:t>
            </a:r>
            <a:r>
              <a:rPr lang="ru-RU" sz="1800" dirty="0">
                <a:solidFill>
                  <a:srgbClr val="000000"/>
                </a:solidFill>
                <a:effectLst/>
                <a:latin typeface="MS Gothic" panose="020B0609070205080204" pitchFamily="49" charset="-128"/>
                <a:ea typeface="Times New Roman" panose="02020603050405020304" pitchFamily="18" charset="0"/>
                <a:cs typeface="MS Gothic" panose="020B0609070205080204" pitchFamily="49" charset="-128"/>
              </a:rPr>
              <a:t>癸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очень чистоплотные.</a:t>
            </a: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 любят плохие запахи, беспорядок, они очень внимательны к деталям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5F5AF3-CA38-4A1A-BDC0-F4710B7E6F16}"/>
              </a:ext>
            </a:extLst>
          </p:cNvPr>
          <p:cNvSpPr txBox="1"/>
          <p:nvPr/>
        </p:nvSpPr>
        <p:spPr>
          <a:xfrm>
            <a:off x="673696" y="4614877"/>
            <a:ext cx="44505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Человек Личности Вода инь, податливый, мягкий, неконфликтный. Коммуникабельный, общительный, заботливый, нежный, но ему свойственна повышенная тревожность и чувство страха. 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F18442-50DA-49C5-9F60-326FFBBB5E23}"/>
              </a:ext>
            </a:extLst>
          </p:cNvPr>
          <p:cNvSpPr txBox="1"/>
          <p:nvPr/>
        </p:nvSpPr>
        <p:spPr>
          <a:xfrm>
            <a:off x="5953758" y="4891876"/>
            <a:ext cx="3556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Зарабатывают деньги со скоростью молнии, делают деньги из воздуха.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9889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B548AB-964C-4F3D-9462-45E9C09D6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650" y="5196176"/>
            <a:ext cx="1458456" cy="139719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8C6B283-1D15-4666-80DC-8BB7830E1C3E}"/>
              </a:ext>
            </a:extLst>
          </p:cNvPr>
          <p:cNvSpPr txBox="1"/>
          <p:nvPr/>
        </p:nvSpPr>
        <p:spPr>
          <a:xfrm>
            <a:off x="1177766" y="148060"/>
            <a:ext cx="799671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/>
              <a:t>Элемент личности Вода </a:t>
            </a:r>
            <a:r>
              <a:rPr lang="ru-RU" sz="5000" b="1" dirty="0" err="1"/>
              <a:t>инь</a:t>
            </a:r>
            <a:endParaRPr lang="ru-RU" sz="5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7F34EF-FB15-4C46-B42B-5548A54E9DAE}"/>
              </a:ext>
            </a:extLst>
          </p:cNvPr>
          <p:cNvSpPr txBox="1"/>
          <p:nvPr/>
        </p:nvSpPr>
        <p:spPr>
          <a:xfrm>
            <a:off x="1543050" y="6439428"/>
            <a:ext cx="981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Сайт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>
                <a:hlinkClick r:id="rId3"/>
              </a:rPr>
              <a:t>www.destiniastro.ru</a:t>
            </a:r>
            <a:r>
              <a:rPr lang="en-US" dirty="0"/>
              <a:t>  </a:t>
            </a:r>
            <a:r>
              <a:rPr lang="ru-RU" dirty="0"/>
              <a:t>Инстаграм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/>
              <a:t>@destiny.astro  </a:t>
            </a:r>
            <a:r>
              <a:rPr lang="en-US" dirty="0">
                <a:hlinkClick r:id="rId4"/>
              </a:rPr>
              <a:t>info@destiniastro.ru</a:t>
            </a:r>
            <a:r>
              <a:rPr lang="en-US" dirty="0"/>
              <a:t>  +79255144464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6E90BC-34A9-4BC7-B173-BA2DC69AD9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599" y="108419"/>
            <a:ext cx="1117860" cy="121338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ACC83B6-D09A-43C3-A208-90EDF8739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446" y="1935480"/>
            <a:ext cx="3375660" cy="225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EE11B1-AF75-40BA-96E4-648D6288D7A3}"/>
              </a:ext>
            </a:extLst>
          </p:cNvPr>
          <p:cNvSpPr txBox="1"/>
          <p:nvPr/>
        </p:nvSpPr>
        <p:spPr>
          <a:xfrm>
            <a:off x="453912" y="1786014"/>
            <a:ext cx="43403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Для людей этого типа не характерны такие черты, как прямолинейность и откровенность. В общении часто предпочитают косвенный путь.</a:t>
            </a: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BD2780-A2FD-4B93-9371-4714A13855AE}"/>
              </a:ext>
            </a:extLst>
          </p:cNvPr>
          <p:cNvSpPr txBox="1"/>
          <p:nvPr/>
        </p:nvSpPr>
        <p:spPr>
          <a:xfrm>
            <a:off x="3210559" y="3481782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Могут переживать из-за обычных вещей. Плохо контролируют свои чувства, часто их действиями руководит сердце, а не разум. 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5CF394-5CEE-477A-9ADE-1C950550BC71}"/>
              </a:ext>
            </a:extLst>
          </p:cNvPr>
          <p:cNvSpPr txBox="1"/>
          <p:nvPr/>
        </p:nvSpPr>
        <p:spPr>
          <a:xfrm>
            <a:off x="558670" y="5146766"/>
            <a:ext cx="9875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Они добросовестные и спокойные. Однако временами бывают непоследовательными.</a:t>
            </a:r>
            <a:endParaRPr lang="ru-RU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329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B548AB-964C-4F3D-9462-45E9C09D6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650" y="5196176"/>
            <a:ext cx="1458456" cy="139719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8C6B283-1D15-4666-80DC-8BB7830E1C3E}"/>
              </a:ext>
            </a:extLst>
          </p:cNvPr>
          <p:cNvSpPr txBox="1"/>
          <p:nvPr/>
        </p:nvSpPr>
        <p:spPr>
          <a:xfrm>
            <a:off x="1177766" y="148060"/>
            <a:ext cx="799671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/>
              <a:t>Элемент личности Вода </a:t>
            </a:r>
            <a:r>
              <a:rPr lang="ru-RU" sz="5000" b="1" dirty="0" err="1"/>
              <a:t>инь</a:t>
            </a:r>
            <a:endParaRPr lang="ru-RU" sz="5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7F34EF-FB15-4C46-B42B-5548A54E9DAE}"/>
              </a:ext>
            </a:extLst>
          </p:cNvPr>
          <p:cNvSpPr txBox="1"/>
          <p:nvPr/>
        </p:nvSpPr>
        <p:spPr>
          <a:xfrm>
            <a:off x="1543050" y="6439428"/>
            <a:ext cx="981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Сайт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>
                <a:hlinkClick r:id="rId3"/>
              </a:rPr>
              <a:t>www.destiniastro.ru</a:t>
            </a:r>
            <a:r>
              <a:rPr lang="en-US" dirty="0"/>
              <a:t>  </a:t>
            </a:r>
            <a:r>
              <a:rPr lang="ru-RU" dirty="0"/>
              <a:t>Инстаграм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/>
              <a:t>@destiny.astro  </a:t>
            </a:r>
            <a:r>
              <a:rPr lang="en-US" dirty="0">
                <a:hlinkClick r:id="rId4"/>
              </a:rPr>
              <a:t>info@destiniastro.ru</a:t>
            </a:r>
            <a:r>
              <a:rPr lang="en-US" dirty="0"/>
              <a:t>  +79255144464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6E90BC-34A9-4BC7-B173-BA2DC69AD9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599" y="108419"/>
            <a:ext cx="1117860" cy="1213380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61FFEB2D-7E95-4F9E-A9E6-2F18DE98A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" y="1898650"/>
            <a:ext cx="4897120" cy="306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AA77FD-4C51-494F-9278-91F4ED51735F}"/>
              </a:ext>
            </a:extLst>
          </p:cNvPr>
          <p:cNvSpPr txBox="1"/>
          <p:nvPr/>
        </p:nvSpPr>
        <p:spPr>
          <a:xfrm>
            <a:off x="5455920" y="1126037"/>
            <a:ext cx="5994400" cy="482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Изобретательные, творческие, интроверты, хорошие учителя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Они могут очень тонко влиять на других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Очень хаотичные и беспорядочные, у них никогда нет порядка. И чем больше беспорядок, тем лучше они себя чувствуют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Беспорядочные мысли. Для того, чтобы преуспеть, им нужно постоянно меняться и переходить от одного к другому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Очень трудно получить деньги обратно от людей Воды Инь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Позволяют эмоциям взять над собой контроль.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Склонен к изучению метафизики,  благотворительной деятельности и образованию</a:t>
            </a: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Высокая интуиция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Calibri" panose="020F050202020403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Совсем нет терпения</a:t>
            </a:r>
          </a:p>
        </p:txBody>
      </p:sp>
    </p:spTree>
    <p:extLst>
      <p:ext uri="{BB962C8B-B14F-4D97-AF65-F5344CB8AC3E}">
        <p14:creationId xmlns:p14="http://schemas.microsoft.com/office/powerpoint/2010/main" val="3767808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8BA1E30-B7F4-4408-A1FA-050103E8A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09" y="0"/>
            <a:ext cx="10904762" cy="1685714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24301B56-7252-4243-8141-5ACA9C289B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954868-A022-4A6B-A0A4-11A0B0BCE840}"/>
              </a:ext>
            </a:extLst>
          </p:cNvPr>
          <p:cNvSpPr txBox="1"/>
          <p:nvPr/>
        </p:nvSpPr>
        <p:spPr>
          <a:xfrm rot="10800000" flipV="1">
            <a:off x="1873981" y="2187077"/>
            <a:ext cx="913364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Купить обучающие курсы можно тут </a:t>
            </a:r>
            <a:r>
              <a:rPr lang="en-US" dirty="0">
                <a:hlinkClick r:id="rId3"/>
              </a:rPr>
              <a:t>https://destinyastro.ru/obuchenie/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/>
              <a:t>Заказать индивидуальную консультацию на 2021 год вы можете по ссылке </a:t>
            </a:r>
            <a:r>
              <a:rPr lang="en-US" dirty="0">
                <a:hlinkClick r:id="rId4"/>
              </a:rPr>
              <a:t>https://destinyastro.ru/shop/catalog/lichnaya-konsultatsiya/astrologicheskiy-prognoz-na-2021-god-byka-/</a:t>
            </a:r>
            <a:r>
              <a:rPr lang="ru-RU" dirty="0"/>
              <a:t> или связавшись с нами любым комфортным способом</a:t>
            </a:r>
          </a:p>
          <a:p>
            <a:endParaRPr lang="ru-RU" dirty="0"/>
          </a:p>
          <a:p>
            <a:r>
              <a:rPr lang="ru-RU" dirty="0"/>
              <a:t>Заказать активации для повышения удачи</a:t>
            </a:r>
            <a:r>
              <a:rPr lang="en-US" dirty="0"/>
              <a:t> </a:t>
            </a:r>
            <a:r>
              <a:rPr lang="ru-RU" dirty="0"/>
              <a:t>во всех сферах жизни можно тут</a:t>
            </a:r>
            <a:r>
              <a:rPr lang="en-US" dirty="0"/>
              <a:t>  </a:t>
            </a:r>
            <a:r>
              <a:rPr lang="en-US" dirty="0">
                <a:hlinkClick r:id="rId5"/>
              </a:rPr>
              <a:t>https://destinyastro.ru/shop/catalog/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/>
              <a:t>Получить информацию про другие элементы личности или Земны ветви и 2021 году можно тут </a:t>
            </a:r>
            <a:r>
              <a:rPr lang="en-US" dirty="0">
                <a:hlinkClick r:id="rId6"/>
              </a:rPr>
              <a:t>https://destinyastro.ru/prognozy-na-2021-god/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/>
              <a:t>Построить свою карту можно в калькуляторе по ссылке </a:t>
            </a:r>
            <a:r>
              <a:rPr lang="en-US" dirty="0">
                <a:hlinkClick r:id="rId7"/>
              </a:rPr>
              <a:t>https://destinyastro.ru/calc/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1839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>
            <a:extLst>
              <a:ext uri="{FF2B5EF4-FFF2-40B4-BE49-F238E27FC236}">
                <a16:creationId xmlns:a16="http://schemas.microsoft.com/office/drawing/2014/main" id="{875CDD37-4F4A-4D88-ADBA-05323B0A5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5596" y="3429000"/>
            <a:ext cx="10658475" cy="17155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000" dirty="0"/>
              <a:t>Спасибо за внимание</a:t>
            </a:r>
          </a:p>
          <a:p>
            <a:pPr marL="0" indent="0" algn="ctr">
              <a:buNone/>
            </a:pPr>
            <a:endParaRPr lang="ru-RU" sz="6000" dirty="0"/>
          </a:p>
        </p:txBody>
      </p:sp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8BA1E30-B7F4-4408-A1FA-050103E8A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09" y="0"/>
            <a:ext cx="10904762" cy="1685714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24301B56-7252-4243-8141-5ACA9C289B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4752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394</Words>
  <Application>Microsoft Office PowerPoint</Application>
  <PresentationFormat>Широкоэкранный</PresentationFormat>
  <Paragraphs>39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MS Gothic</vt:lpstr>
      <vt:lpstr>Arial</vt:lpstr>
      <vt:lpstr>Calibri</vt:lpstr>
      <vt:lpstr>Calibri Light</vt:lpstr>
      <vt:lpstr>Georgia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Семенова</dc:creator>
  <cp:lastModifiedBy>Анна Семенова</cp:lastModifiedBy>
  <cp:revision>8</cp:revision>
  <dcterms:created xsi:type="dcterms:W3CDTF">2021-02-02T10:15:20Z</dcterms:created>
  <dcterms:modified xsi:type="dcterms:W3CDTF">2021-02-09T08:00:21Z</dcterms:modified>
</cp:coreProperties>
</file>