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316" r:id="rId3"/>
    <p:sldId id="264" r:id="rId4"/>
    <p:sldId id="315" r:id="rId5"/>
    <p:sldId id="314" r:id="rId6"/>
    <p:sldId id="30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FE9E3-9563-4AF0-9C69-BDC61656C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DEE8EB-E485-4F44-A655-BDFD16A0A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42392C-5881-4506-9170-1898303D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C4F9EB-C453-4A8C-924D-6E15683F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1D8F55-F46E-4C83-88BA-0EEB5219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3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DBABA-8F07-44F3-9F5D-B5556553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3DACA-F390-44C1-89E1-95936414A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4BD59-79C7-48B8-8F85-465B2DE52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466A68-5A52-40DC-A1FE-78FA354F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604182-1DBC-4919-B0F0-DC7B75C31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502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781F8-89F5-410C-817C-8634313C5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0257BA-A117-4198-A2C3-36DA01724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1F7751-7E36-4DF1-B797-B2845E2C7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23AB0-71B1-462B-8419-09C656C7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803FC5-109C-4BEF-A711-E7E45F004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38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3F9FE-7701-4C1E-A96C-C6D4AD7D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C4B8D6-0F09-4FB8-8EA0-157921E75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0ECD0C-980C-4E96-A771-48E28479A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FE35BF-0312-4367-B9EE-6494AE74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9FACB9-122E-462B-A7A4-A08A7E4BC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076EDD-38E2-4BDB-8E9B-04866E5ED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59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A2D53-76FF-4764-9F0F-B8AEE0BD7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4FDAD9-82A6-4026-96FD-8E4A7A265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E0524F-D33B-4619-98CD-3332784DB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001DC0-A896-48E4-88F5-F2F7277BF3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4A670F-A99B-4792-BF43-2202B4DD7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CECF6E3-FDA8-4B12-B8B6-1826A966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D767ACF-5D62-4B3A-9326-8076A0B9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9EEAEC7-D8C3-4AE1-A228-F617756F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61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77246-D25A-4051-A668-1F11431EB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3B6CA3-8194-407A-A18A-F07A645D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DA28BC-3931-43F1-A67C-75F862D1F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F6B888-0B82-45A9-A765-E3241B56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58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D6FF66-5FD8-43DB-94F3-1B8EF11AB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EB8433-B1AE-48F7-AFBC-39FAE9E5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21065A-9EBD-40B6-A619-869FC0FB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4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F09D02-1854-4EB1-A218-B3E833D0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C298F7-3BAC-49C2-9DB8-1A970D84B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86AC41-8343-4AFE-8194-C001C7DA3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9D049E-7091-4C9F-B8C5-12E0551B8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FBA55D-6E20-4A4E-A2EA-0B5D6D01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F1286D-B60C-4E37-ACDE-5ACB1E799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83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7C971-DFCB-4DFA-A6B5-61A87B484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8701B4E-AFA5-41F4-8D51-B6AA38400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633272-3D27-4FD1-9F81-D1F5D38E9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B699E3-B4A9-48F7-8A8D-279888BF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DE1532-EA38-442C-A7F1-916D8F4F2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A7FBF5-0FDF-4B59-BE76-5BD64680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070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01FBD-708C-494D-A521-E07AEDEFF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FE226F-E7A3-4E37-BFF6-74B4DE3E7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02B7E-494F-4E97-A964-74C962649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8455D5-4CB1-485A-8362-B5900DC9C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8B4178-F459-45E4-B94B-8B48F171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95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1AFC09-B3F4-488C-AE98-2E91D06CB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DE2E02-AC83-4AAD-902A-19F3104BD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50F0D5-ECDD-4617-9263-2FEC68E44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5051FE-60B7-42D7-ADB0-C2879D43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907A1A-964D-460F-AEBC-54A2F817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02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D42FD-F1A3-4716-A6DF-18EDE8B68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FA4BA4-5BFF-46AB-BD39-5105E7B50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30C8DE-49F5-4509-98AD-C76433CFB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68874E-7C16-4868-BA74-1D6162429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13CFA4-006C-4632-89C4-BBC7D4094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3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estinyastro.ru/obuchenie/" TargetMode="External"/><Relationship Id="rId7" Type="http://schemas.openxmlformats.org/officeDocument/2006/relationships/hyperlink" Target="https://destinyastro.ru/calc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stinyastro.ru/prognozy-na-2021-god/" TargetMode="External"/><Relationship Id="rId5" Type="http://schemas.openxmlformats.org/officeDocument/2006/relationships/hyperlink" Target="https://destinyastro.ru/shop/catalog/" TargetMode="External"/><Relationship Id="rId4" Type="http://schemas.openxmlformats.org/officeDocument/2006/relationships/hyperlink" Target="https://destinyastro.ru/shop/catalog/lichnaya-konsultatsiya/astrologicheskiy-prognoz-na-2021-god-byka-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F837A-B78C-4668-9AE7-548EADF19AC8}"/>
              </a:ext>
            </a:extLst>
          </p:cNvPr>
          <p:cNvSpPr txBox="1"/>
          <p:nvPr/>
        </p:nvSpPr>
        <p:spPr>
          <a:xfrm>
            <a:off x="2092960" y="1737065"/>
            <a:ext cx="98109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Металл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7101B88-CA18-4427-9054-DCB1813F7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360" y="2598839"/>
            <a:ext cx="4397356" cy="439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E802135-5F89-4ABB-9AD8-2278DB187B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978" y="2372696"/>
            <a:ext cx="4101662" cy="44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6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01040" y="251651"/>
            <a:ext cx="93464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Металл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CB1BD3-475F-4162-B105-DA25F208C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504" y="172437"/>
            <a:ext cx="1386752" cy="1505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5AD84A-C7F4-447D-9DFA-B35768F4FD8E}"/>
              </a:ext>
            </a:extLst>
          </p:cNvPr>
          <p:cNvSpPr txBox="1"/>
          <p:nvPr/>
        </p:nvSpPr>
        <p:spPr>
          <a:xfrm>
            <a:off x="5751405" y="1677637"/>
            <a:ext cx="5024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Металл украшений (кольца, браслеты). Может сверкать, сиять, дарить радость, украшать жизнь.</a:t>
            </a:r>
          </a:p>
          <a:p>
            <a:endParaRPr lang="ru-RU" b="1" i="1" dirty="0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59F04BD-CDF0-4BF5-8F11-131833541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" y="1352567"/>
            <a:ext cx="3322320" cy="332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EB7955-F434-4CBD-942D-82CF08550B65}"/>
              </a:ext>
            </a:extLst>
          </p:cNvPr>
          <p:cNvSpPr txBox="1"/>
          <p:nvPr/>
        </p:nvSpPr>
        <p:spPr>
          <a:xfrm>
            <a:off x="4348480" y="2967056"/>
            <a:ext cx="54144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Эти люди любят быть в луче света, им нравится, когда на них обращают внимание. Если внимания недостаточно, можно не сомневаться, что человек сам создаст себе сцену и выйдет на нее.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Бывают резкими в общении. Очень быстро думают. Общительны, имеют много друзей. Имеют сильно развитое чувство собственного достоинства.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6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01040" y="251651"/>
            <a:ext cx="93464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Металл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CB1BD3-475F-4162-B105-DA25F208C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504" y="172437"/>
            <a:ext cx="1386752" cy="15052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9B624CB-7DD2-4FE7-A7F3-3EEB730AD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200" y="1565626"/>
            <a:ext cx="4511993" cy="3008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ACCCF2-96D8-42B9-A6E8-ACD3829F9FB3}"/>
              </a:ext>
            </a:extLst>
          </p:cNvPr>
          <p:cNvSpPr txBox="1"/>
          <p:nvPr/>
        </p:nvSpPr>
        <p:spPr>
          <a:xfrm>
            <a:off x="110807" y="1193625"/>
            <a:ext cx="8050022" cy="239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7945" marR="60960" algn="just">
              <a:spcBef>
                <a:spcPts val="5"/>
              </a:spcBef>
              <a:spcAft>
                <a:spcPts val="0"/>
              </a:spcAft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Очень развито эстетическое восприятие. Человек элегантный и обаятельный, притягивает всеобщее внимание. Он щепетилен в выборе и любит окружать себя красивыми вещами.</a:t>
            </a:r>
          </a:p>
          <a:p>
            <a:pPr marL="67945" marR="60960" algn="just">
              <a:spcBef>
                <a:spcPts val="5"/>
              </a:spcBef>
              <a:spcAft>
                <a:spcPts val="0"/>
              </a:spcAft>
            </a:pPr>
            <a:endParaRPr lang="ru-RU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67945" algn="just">
              <a:lnSpc>
                <a:spcPts val="1360"/>
              </a:lnSpc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Делает сильный акцент на материальном комфорте.</a:t>
            </a:r>
          </a:p>
          <a:p>
            <a:pPr marL="67945" algn="just">
              <a:lnSpc>
                <a:spcPts val="1360"/>
              </a:lnSpc>
            </a:pPr>
            <a:endParaRPr lang="ru-RU" sz="1800" dirty="0">
              <a:effectLst/>
              <a:latin typeface="Georgia" panose="02040502050405020303" pitchFamily="18" charset="0"/>
              <a:ea typeface="Georgia" panose="02040502050405020303" pitchFamily="18" charset="0"/>
              <a:cs typeface="Georgia" panose="02040502050405020303" pitchFamily="18" charset="0"/>
            </a:endParaRPr>
          </a:p>
          <a:p>
            <a:pPr marL="67945" marR="62230" algn="just"/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Часто не хватает твердости, человек не может определиться. Нетерпелив, не хочет ждать.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A691EC-144C-4C6C-AFBC-987681054656}"/>
              </a:ext>
            </a:extLst>
          </p:cNvPr>
          <p:cNvSpPr txBox="1"/>
          <p:nvPr/>
        </p:nvSpPr>
        <p:spPr>
          <a:xfrm>
            <a:off x="391350" y="3950112"/>
            <a:ext cx="110488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Женщины металла Инь очень женственны, элегантны и обаятельны. Придают очень большое значение внешнему виду, собственному имиджу. Для них важны комфорт, материальные ценности. Женщина металла Инь вряд ли согласиться выйти замуж за плохо обеспеченного мужчину.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 металла Инь ценят отношения и бывают сентиментальными. Инь металл кажется твердым и негнущимся, но, если правильно воздействовать на него, он поддается «обработке».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501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01040" y="251651"/>
            <a:ext cx="93464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Металл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CB1BD3-475F-4162-B105-DA25F208C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504" y="172437"/>
            <a:ext cx="1386752" cy="150520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B372CB9-0D1F-4AB1-B89F-FCE490D8A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6660"/>
            <a:ext cx="4424680" cy="442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3E9CE-08C3-4B51-B24A-FAFE13336EFB}"/>
              </a:ext>
            </a:extLst>
          </p:cNvPr>
          <p:cNvSpPr txBox="1"/>
          <p:nvPr/>
        </p:nvSpPr>
        <p:spPr>
          <a:xfrm>
            <a:off x="3926592" y="1973710"/>
            <a:ext cx="6842424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5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Перетягивает на себя внимание, сентиментальный, ценит отношения</a:t>
            </a:r>
          </a:p>
          <a:p>
            <a:pPr marL="342900" lvl="0" indent="-342900">
              <a:spcBef>
                <a:spcPts val="5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Им не нравятся трудности, поэтому не берите их в поход</a:t>
            </a:r>
          </a:p>
          <a:p>
            <a:pPr marL="342900" lvl="0" indent="-342900">
              <a:spcBef>
                <a:spcPts val="5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Они много говорят, но когда дело доходит до драки, они отступают</a:t>
            </a:r>
          </a:p>
          <a:p>
            <a:pPr marL="342900" lvl="0" indent="-342900">
              <a:spcBef>
                <a:spcPts val="5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Для того, чтобы стать состоятельными, эти люди должны создать себе брэнд, т. е. придумать идею, дать ей свое имя и позволить другим выполнять эту работу</a:t>
            </a:r>
          </a:p>
          <a:p>
            <a:pPr marL="342900" lvl="0" indent="-342900">
              <a:spcBef>
                <a:spcPts val="5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Они могут </a:t>
            </a:r>
            <a:r>
              <a:rPr lang="ru-RU" sz="1800" dirty="0" err="1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обьяснять</a:t>
            </a: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, но не «делать»,</a:t>
            </a:r>
          </a:p>
          <a:p>
            <a:pPr marL="342900" lvl="0" indent="-342900">
              <a:spcBef>
                <a:spcPts val="5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Отлично подходят для планирования и разработки стратегий, очень ориентированы на детали</a:t>
            </a:r>
          </a:p>
        </p:txBody>
      </p:sp>
    </p:spTree>
    <p:extLst>
      <p:ext uri="{BB962C8B-B14F-4D97-AF65-F5344CB8AC3E}">
        <p14:creationId xmlns:p14="http://schemas.microsoft.com/office/powerpoint/2010/main" val="382947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54868-A022-4A6B-A0A4-11A0B0BCE840}"/>
              </a:ext>
            </a:extLst>
          </p:cNvPr>
          <p:cNvSpPr txBox="1"/>
          <p:nvPr/>
        </p:nvSpPr>
        <p:spPr>
          <a:xfrm rot="10800000" flipV="1">
            <a:off x="1873981" y="2187077"/>
            <a:ext cx="91336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Купить обучающие курсы можно тут </a:t>
            </a:r>
            <a:r>
              <a:rPr lang="en-US" dirty="0">
                <a:hlinkClick r:id="rId3"/>
              </a:rPr>
              <a:t>https://destinyastro.ru/obuchenie/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Заказать индивидуальную консультацию на 2021 год вы можете по ссылке </a:t>
            </a:r>
            <a:r>
              <a:rPr lang="en-US" dirty="0">
                <a:hlinkClick r:id="rId4"/>
              </a:rPr>
              <a:t>https://destinyastro.ru/shop/catalog/lichnaya-konsultatsiya/astrologicheskiy-prognoz-na-2021-god-byka-/</a:t>
            </a:r>
            <a:r>
              <a:rPr lang="ru-RU" dirty="0"/>
              <a:t> или связавшись с нами любым комфортным способом</a:t>
            </a:r>
          </a:p>
          <a:p>
            <a:endParaRPr lang="ru-RU" dirty="0"/>
          </a:p>
          <a:p>
            <a:r>
              <a:rPr lang="ru-RU" dirty="0"/>
              <a:t>Заказать активации для повышения удачи</a:t>
            </a:r>
            <a:r>
              <a:rPr lang="en-US" dirty="0"/>
              <a:t> </a:t>
            </a:r>
            <a:r>
              <a:rPr lang="ru-RU" dirty="0"/>
              <a:t>во всех сферах жизни можно тут</a:t>
            </a:r>
            <a:r>
              <a:rPr lang="en-US" dirty="0"/>
              <a:t>  </a:t>
            </a:r>
            <a:r>
              <a:rPr lang="en-US" dirty="0">
                <a:hlinkClick r:id="rId5"/>
              </a:rPr>
              <a:t>https://destinyastro.ru/shop/catalog/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Получить информацию про другие элементы личности или Земны ветви и 2021 году можно тут </a:t>
            </a:r>
            <a:r>
              <a:rPr lang="en-US" dirty="0">
                <a:hlinkClick r:id="rId6"/>
              </a:rPr>
              <a:t>https://destinyastro.ru/prognozy-na-2021-god/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Построить свою карту можно в калькуляторе по ссылке </a:t>
            </a:r>
            <a:r>
              <a:rPr lang="en-US" dirty="0">
                <a:hlinkClick r:id="rId7"/>
              </a:rPr>
              <a:t>https://destinyastro.ru/calc/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83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>
            <a:extLst>
              <a:ext uri="{FF2B5EF4-FFF2-40B4-BE49-F238E27FC236}">
                <a16:creationId xmlns:a16="http://schemas.microsoft.com/office/drawing/2014/main" id="{875CDD37-4F4A-4D88-ADBA-05323B0A5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596" y="3429000"/>
            <a:ext cx="10658475" cy="17155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/>
              <a:t>Спасибо за внимание</a:t>
            </a:r>
          </a:p>
          <a:p>
            <a:pPr marL="0" indent="0" algn="ctr">
              <a:buNone/>
            </a:pPr>
            <a:endParaRPr lang="ru-RU" sz="6000" dirty="0"/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52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455</Words>
  <Application>Microsoft Office PowerPoint</Application>
  <PresentationFormat>Широкоэкранный</PresentationFormat>
  <Paragraphs>35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Семенова</dc:creator>
  <cp:lastModifiedBy>Анна Семенова</cp:lastModifiedBy>
  <cp:revision>11</cp:revision>
  <dcterms:created xsi:type="dcterms:W3CDTF">2021-02-02T09:42:49Z</dcterms:created>
  <dcterms:modified xsi:type="dcterms:W3CDTF">2021-02-09T08:50:03Z</dcterms:modified>
</cp:coreProperties>
</file>