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92" r:id="rId3"/>
    <p:sldId id="315" r:id="rId4"/>
    <p:sldId id="316" r:id="rId5"/>
    <p:sldId id="314" r:id="rId6"/>
    <p:sldId id="30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FE9E3-9563-4AF0-9C69-BDC61656C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DEE8EB-E485-4F44-A655-BDFD16A0A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42392C-5881-4506-9170-1898303D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C4F9EB-C453-4A8C-924D-6E15683F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1D8F55-F46E-4C83-88BA-0EEB5219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3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DBABA-8F07-44F3-9F5D-B5556553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3DACA-F390-44C1-89E1-95936414A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4BD59-79C7-48B8-8F85-465B2DE52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466A68-5A52-40DC-A1FE-78FA354F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604182-1DBC-4919-B0F0-DC7B75C3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50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781F8-89F5-410C-817C-8634313C5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0257BA-A117-4198-A2C3-36DA01724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F7751-7E36-4DF1-B797-B2845E2C7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23AB0-71B1-462B-8419-09C656C7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803FC5-109C-4BEF-A711-E7E45F004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3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3F9FE-7701-4C1E-A96C-C6D4AD7D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C4B8D6-0F09-4FB8-8EA0-157921E75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0ECD0C-980C-4E96-A771-48E28479A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FE35BF-0312-4367-B9EE-6494AE74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9FACB9-122E-462B-A7A4-A08A7E4BC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076EDD-38E2-4BDB-8E9B-04866E5ED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59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A2D53-76FF-4764-9F0F-B8AEE0BD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4FDAD9-82A6-4026-96FD-8E4A7A265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E0524F-D33B-4619-98CD-3332784DB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001DC0-A896-48E4-88F5-F2F7277BF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4A670F-A99B-4792-BF43-2202B4DD7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ECF6E3-FDA8-4B12-B8B6-1826A966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D767ACF-5D62-4B3A-9326-8076A0B9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EEAEC7-D8C3-4AE1-A228-F617756F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61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77246-D25A-4051-A668-1F11431EB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3B6CA3-8194-407A-A18A-F07A645D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DA28BC-3931-43F1-A67C-75F862D1F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F6B888-0B82-45A9-A765-E3241B56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58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D6FF66-5FD8-43DB-94F3-1B8EF11AB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EB8433-B1AE-48F7-AFBC-39FAE9E5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21065A-9EBD-40B6-A619-869FC0FB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4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09D02-1854-4EB1-A218-B3E833D0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C298F7-3BAC-49C2-9DB8-1A970D84B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86AC41-8343-4AFE-8194-C001C7DA3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9D049E-7091-4C9F-B8C5-12E0551B8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FBA55D-6E20-4A4E-A2EA-0B5D6D01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F1286D-B60C-4E37-ACDE-5ACB1E799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83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7C971-DFCB-4DFA-A6B5-61A87B484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8701B4E-AFA5-41F4-8D51-B6AA38400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633272-3D27-4FD1-9F81-D1F5D38E9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B699E3-B4A9-48F7-8A8D-279888BF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DE1532-EA38-442C-A7F1-916D8F4F2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A7FBF5-0FDF-4B59-BE76-5BD64680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070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01FBD-708C-494D-A521-E07AEDEFF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FE226F-E7A3-4E37-BFF6-74B4DE3E7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02B7E-494F-4E97-A964-74C962649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8455D5-4CB1-485A-8362-B5900DC9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8B4178-F459-45E4-B94B-8B48F171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95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1AFC09-B3F4-488C-AE98-2E91D06CB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DE2E02-AC83-4AAD-902A-19F3104BD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50F0D5-ECDD-4617-9263-2FEC68E44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5051FE-60B7-42D7-ADB0-C2879D43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07A1A-964D-460F-AEBC-54A2F817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02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D42FD-F1A3-4716-A6DF-18EDE8B68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FA4BA4-5BFF-46AB-BD39-5105E7B50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30C8DE-49F5-4509-98AD-C76433CFB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FECC6-CBDF-40CE-BF75-ECFEE348B751}" type="datetimeFigureOut">
              <a:rPr lang="ru-RU" smtClean="0"/>
              <a:t>08.02.2021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68874E-7C16-4868-BA74-1D6162429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13CFA4-006C-4632-89C4-BBC7D4094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3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estinyastro.ru/obuchenie/" TargetMode="External"/><Relationship Id="rId7" Type="http://schemas.openxmlformats.org/officeDocument/2006/relationships/hyperlink" Target="https://destinyastro.ru/calc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stinyastro.ru/prognozy-na-2021-god/" TargetMode="External"/><Relationship Id="rId5" Type="http://schemas.openxmlformats.org/officeDocument/2006/relationships/hyperlink" Target="https://destinyastro.ru/shop/catalog/" TargetMode="External"/><Relationship Id="rId4" Type="http://schemas.openxmlformats.org/officeDocument/2006/relationships/hyperlink" Target="https://destinyastro.ru/shop/catalog/lichnaya-konsultatsiya/astrologicheskiy-prognoz-na-2021-god-byka-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F837A-B78C-4668-9AE7-548EADF19AC8}"/>
              </a:ext>
            </a:extLst>
          </p:cNvPr>
          <p:cNvSpPr txBox="1"/>
          <p:nvPr/>
        </p:nvSpPr>
        <p:spPr>
          <a:xfrm>
            <a:off x="2198959" y="1685714"/>
            <a:ext cx="8458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Огонь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89CA1E0D-C61A-474F-A7D7-6EC64EC0B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1120" y="2430049"/>
            <a:ext cx="3763639" cy="423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B2FFECBB-207E-47CC-B507-BA7F7E265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49" y="2400252"/>
            <a:ext cx="3930255" cy="42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30726" y="251844"/>
            <a:ext cx="103639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Огонь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1C490CD8-8595-42A2-9552-21711B8A9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39" y="114314"/>
            <a:ext cx="1599476" cy="17348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9BB38B-6392-4963-8DE6-4183D820E6A4}"/>
              </a:ext>
            </a:extLst>
          </p:cNvPr>
          <p:cNvSpPr txBox="1"/>
          <p:nvPr/>
        </p:nvSpPr>
        <p:spPr>
          <a:xfrm>
            <a:off x="2011680" y="1523364"/>
            <a:ext cx="816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7945" marR="259715">
              <a:spcBef>
                <a:spcPts val="5"/>
              </a:spcBef>
              <a:spcAft>
                <a:spcPts val="0"/>
              </a:spcAft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Огонь свечи, пожара, искусственное освещение. Пламя свечи неустойчиво и дрожит. При минимальном дуновении ветерка оно колеблется и может погаснуть.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38CB7C-922B-4E69-A1E4-1D3BFF1BD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360" y="2510969"/>
            <a:ext cx="2651760" cy="235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C6744A-06E2-4A61-B97F-CEB986D99402}"/>
              </a:ext>
            </a:extLst>
          </p:cNvPr>
          <p:cNvSpPr txBox="1"/>
          <p:nvPr/>
        </p:nvSpPr>
        <p:spPr>
          <a:xfrm>
            <a:off x="1198880" y="3068320"/>
            <a:ext cx="6624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Целеустремленные, дотошные, консервативные. Вежливые.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Горящий костер медленно приносит себя в жертву, чтобы согреть тех, что сидит рядом.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 огня Дин очень нежные и готовы пойти на жертвы ради близких людей, часто помогают другим за счет себя. Думают о чувствах других людей, поэтому могут не говорить всей правды близким, чтобы не расстраивать их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03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30726" y="251844"/>
            <a:ext cx="103639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Огонь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1C490CD8-8595-42A2-9552-21711B8A9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39" y="114314"/>
            <a:ext cx="1599476" cy="17348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C6744A-06E2-4A61-B97F-CEB986D99402}"/>
              </a:ext>
            </a:extLst>
          </p:cNvPr>
          <p:cNvSpPr txBox="1"/>
          <p:nvPr/>
        </p:nvSpPr>
        <p:spPr>
          <a:xfrm>
            <a:off x="4470399" y="2056855"/>
            <a:ext cx="66243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Очень привязаны к матери, гораздо сильнее, чем представители всех других знаков. Огонь льнет к дереву, когда разгорается. Так и человек Дин нуждается в матери, его нельзя отрывать от матери. Рядом всегда должен быть близкий человек, который будет заботиться как мать.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Огню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очень нужно сухое дерево, чтобы гореть. Поэтому предпочитает тепло и не слишком сильную влажность.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Рожденные в темное время суток более заметны.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 всегда нужно учиться.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E4BA9AF-04D7-4AE7-A68E-B31368077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4" y="2270155"/>
            <a:ext cx="2712720" cy="2712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605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30726" y="251844"/>
            <a:ext cx="103639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Огонь </a:t>
            </a:r>
            <a:r>
              <a:rPr lang="ru-RU" sz="5000" b="1" dirty="0" err="1"/>
              <a:t>инь</a:t>
            </a:r>
            <a:endParaRPr lang="ru-RU" sz="5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 descr="Изображение выглядит как стрела&#10;&#10;Автоматически созданное описание">
            <a:extLst>
              <a:ext uri="{FF2B5EF4-FFF2-40B4-BE49-F238E27FC236}">
                <a16:creationId xmlns:a16="http://schemas.microsoft.com/office/drawing/2014/main" id="{1C490CD8-8595-42A2-9552-21711B8A9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39" y="114314"/>
            <a:ext cx="1599476" cy="17348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C6744A-06E2-4A61-B97F-CEB986D99402}"/>
              </a:ext>
            </a:extLst>
          </p:cNvPr>
          <p:cNvSpPr txBox="1"/>
          <p:nvPr/>
        </p:nvSpPr>
        <p:spPr>
          <a:xfrm>
            <a:off x="4470399" y="2056855"/>
            <a:ext cx="66243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Дотошный, ориентированный на детали,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сентиментальный, мотивированный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хороши в мотивации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Дающий и желающий делиться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ведут за собой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Неусидчивые - интересы легко меняются. Как только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теряют интерес к чему-то, это полностью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забывается.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Любят изучать все новое.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Неусидчивы, непоследовательны</a:t>
            </a:r>
          </a:p>
          <a:p>
            <a:pPr marL="342900" marR="61595" lvl="0" indent="-342900" algn="just">
              <a:spcBef>
                <a:spcPts val="5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Хорошие ораторы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FEF8DDA-6593-4431-A3EE-5A7DC36D8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28" y="2123776"/>
            <a:ext cx="3500522" cy="330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12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54868-A022-4A6B-A0A4-11A0B0BCE840}"/>
              </a:ext>
            </a:extLst>
          </p:cNvPr>
          <p:cNvSpPr txBox="1"/>
          <p:nvPr/>
        </p:nvSpPr>
        <p:spPr>
          <a:xfrm rot="10800000" flipV="1">
            <a:off x="1873981" y="2187077"/>
            <a:ext cx="91336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Купить обучающие курсы можно тут </a:t>
            </a:r>
            <a:r>
              <a:rPr lang="en-US" dirty="0">
                <a:hlinkClick r:id="rId3"/>
              </a:rPr>
              <a:t>https://destinyastro.ru/obuchenie/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Заказать индивидуальную консультацию на 2021 год вы можете по ссылке </a:t>
            </a:r>
            <a:r>
              <a:rPr lang="en-US" dirty="0">
                <a:hlinkClick r:id="rId4"/>
              </a:rPr>
              <a:t>https://destinyastro.ru/shop/catalog/lichnaya-konsultatsiya/astrologicheskiy-prognoz-na-2021-god-byka-/</a:t>
            </a:r>
            <a:r>
              <a:rPr lang="ru-RU" dirty="0"/>
              <a:t> или связавшись с нами любым комфортным способом</a:t>
            </a:r>
          </a:p>
          <a:p>
            <a:endParaRPr lang="ru-RU" dirty="0"/>
          </a:p>
          <a:p>
            <a:r>
              <a:rPr lang="ru-RU" dirty="0"/>
              <a:t>Заказать активации для повышения удачи</a:t>
            </a:r>
            <a:r>
              <a:rPr lang="en-US" dirty="0"/>
              <a:t> </a:t>
            </a:r>
            <a:r>
              <a:rPr lang="ru-RU" dirty="0"/>
              <a:t>во всех сферах жизни можно тут</a:t>
            </a:r>
            <a:r>
              <a:rPr lang="en-US" dirty="0"/>
              <a:t>  </a:t>
            </a:r>
            <a:r>
              <a:rPr lang="en-US" dirty="0">
                <a:hlinkClick r:id="rId5"/>
              </a:rPr>
              <a:t>https://destinyastro.ru/shop/catalog/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Получить информацию про другие элементы личности или Земны ветви и 2021 году можно тут </a:t>
            </a:r>
            <a:r>
              <a:rPr lang="en-US" dirty="0">
                <a:hlinkClick r:id="rId6"/>
              </a:rPr>
              <a:t>https://destinyastro.ru/prognozy-na-2021-god/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Построить свою карту можно в калькуляторе по ссылке </a:t>
            </a:r>
            <a:r>
              <a:rPr lang="en-US" dirty="0">
                <a:hlinkClick r:id="rId7"/>
              </a:rPr>
              <a:t>https://destinyastro.ru/calc/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83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>
            <a:extLst>
              <a:ext uri="{FF2B5EF4-FFF2-40B4-BE49-F238E27FC236}">
                <a16:creationId xmlns:a16="http://schemas.microsoft.com/office/drawing/2014/main" id="{875CDD37-4F4A-4D88-ADBA-05323B0A5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596" y="3429000"/>
            <a:ext cx="10658475" cy="17155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/>
              <a:t>Спасибо за внимание</a:t>
            </a:r>
          </a:p>
          <a:p>
            <a:pPr marL="0" indent="0" algn="ctr">
              <a:buNone/>
            </a:pPr>
            <a:endParaRPr lang="ru-RU" sz="6000" dirty="0"/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5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393</Words>
  <Application>Microsoft Office PowerPoint</Application>
  <PresentationFormat>Широкоэкранный</PresentationFormat>
  <Paragraphs>42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Семенова</dc:creator>
  <cp:lastModifiedBy>Анна Семенова</cp:lastModifiedBy>
  <cp:revision>13</cp:revision>
  <dcterms:created xsi:type="dcterms:W3CDTF">2021-02-02T09:42:49Z</dcterms:created>
  <dcterms:modified xsi:type="dcterms:W3CDTF">2021-02-08T17:59:11Z</dcterms:modified>
</cp:coreProperties>
</file>